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21"/>
  </p:notesMasterIdLst>
  <p:handoutMasterIdLst>
    <p:handoutMasterId r:id="rId22"/>
  </p:handoutMasterIdLst>
  <p:sldIdLst>
    <p:sldId id="256" r:id="rId5"/>
    <p:sldId id="464" r:id="rId6"/>
    <p:sldId id="497" r:id="rId7"/>
    <p:sldId id="512" r:id="rId8"/>
    <p:sldId id="513" r:id="rId9"/>
    <p:sldId id="510" r:id="rId10"/>
    <p:sldId id="509" r:id="rId11"/>
    <p:sldId id="516" r:id="rId12"/>
    <p:sldId id="517" r:id="rId13"/>
    <p:sldId id="518" r:id="rId14"/>
    <p:sldId id="519" r:id="rId15"/>
    <p:sldId id="533" r:id="rId16"/>
    <p:sldId id="529" r:id="rId17"/>
    <p:sldId id="530" r:id="rId18"/>
    <p:sldId id="532" r:id="rId19"/>
    <p:sldId id="531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E3A"/>
    <a:srgbClr val="F18A00"/>
    <a:srgbClr val="278F01"/>
    <a:srgbClr val="FFC800"/>
    <a:srgbClr val="A5002D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A6230-DBCA-48CA-B668-3A8D72387245}" v="6" dt="2022-12-01T15:26:4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78189" autoAdjust="0"/>
  </p:normalViewPr>
  <p:slideViewPr>
    <p:cSldViewPr>
      <p:cViewPr varScale="1">
        <p:scale>
          <a:sx n="56" d="100"/>
          <a:sy n="56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BA4A6230-DBCA-48CA-B668-3A8D72387245}"/>
    <pc:docChg chg="custSel addSld delSld modSld sldOrd">
      <pc:chgData name="Ben Nienhuis" userId="2c6c04f1-77c7-44b5-a463-93386779ab63" providerId="ADAL" clId="{BA4A6230-DBCA-48CA-B668-3A8D72387245}" dt="2022-12-01T15:26:46.285" v="144"/>
      <pc:docMkLst>
        <pc:docMk/>
      </pc:docMkLst>
      <pc:sldChg chg="modSp mod">
        <pc:chgData name="Ben Nienhuis" userId="2c6c04f1-77c7-44b5-a463-93386779ab63" providerId="ADAL" clId="{BA4A6230-DBCA-48CA-B668-3A8D72387245}" dt="2022-12-01T15:24:37.976" v="141" actId="20577"/>
        <pc:sldMkLst>
          <pc:docMk/>
          <pc:sldMk cId="3324606441" sldId="256"/>
        </pc:sldMkLst>
        <pc:spChg chg="mod">
          <ac:chgData name="Ben Nienhuis" userId="2c6c04f1-77c7-44b5-a463-93386779ab63" providerId="ADAL" clId="{BA4A6230-DBCA-48CA-B668-3A8D72387245}" dt="2022-12-01T15:24:37.976" v="141" actId="20577"/>
          <ac:spMkLst>
            <pc:docMk/>
            <pc:sldMk cId="3324606441" sldId="256"/>
            <ac:spMk id="3" creationId="{2DF2B8E1-A5BB-427F-BAD3-E54D1106067D}"/>
          </ac:spMkLst>
        </pc:spChg>
      </pc:sldChg>
      <pc:sldChg chg="modSp mod">
        <pc:chgData name="Ben Nienhuis" userId="2c6c04f1-77c7-44b5-a463-93386779ab63" providerId="ADAL" clId="{BA4A6230-DBCA-48CA-B668-3A8D72387245}" dt="2022-12-01T15:24:44.537" v="143" actId="20577"/>
        <pc:sldMkLst>
          <pc:docMk/>
          <pc:sldMk cId="2606999199" sldId="464"/>
        </pc:sldMkLst>
        <pc:spChg chg="mod">
          <ac:chgData name="Ben Nienhuis" userId="2c6c04f1-77c7-44b5-a463-93386779ab63" providerId="ADAL" clId="{BA4A6230-DBCA-48CA-B668-3A8D72387245}" dt="2022-12-01T10:44:02.202" v="3" actId="13926"/>
          <ac:spMkLst>
            <pc:docMk/>
            <pc:sldMk cId="2606999199" sldId="464"/>
            <ac:spMk id="3" creationId="{E3609120-D24F-D3F7-3D89-6CC531DD5F10}"/>
          </ac:spMkLst>
        </pc:spChg>
        <pc:spChg chg="mod">
          <ac:chgData name="Ben Nienhuis" userId="2c6c04f1-77c7-44b5-a463-93386779ab63" providerId="ADAL" clId="{BA4A6230-DBCA-48CA-B668-3A8D72387245}" dt="2022-12-01T15:24:44.537" v="143" actId="20577"/>
          <ac:spMkLst>
            <pc:docMk/>
            <pc:sldMk cId="2606999199" sldId="464"/>
            <ac:spMk id="6" creationId="{585FDDD3-2FD5-435E-B29C-18610189F184}"/>
          </ac:spMkLst>
        </pc:spChg>
      </pc:sldChg>
      <pc:sldChg chg="addSp delSp modSp mod">
        <pc:chgData name="Ben Nienhuis" userId="2c6c04f1-77c7-44b5-a463-93386779ab63" providerId="ADAL" clId="{BA4A6230-DBCA-48CA-B668-3A8D72387245}" dt="2022-12-01T15:23:17.534" v="119" actId="1076"/>
        <pc:sldMkLst>
          <pc:docMk/>
          <pc:sldMk cId="3660700116" sldId="497"/>
        </pc:sldMkLst>
        <pc:spChg chg="mod">
          <ac:chgData name="Ben Nienhuis" userId="2c6c04f1-77c7-44b5-a463-93386779ab63" providerId="ADAL" clId="{BA4A6230-DBCA-48CA-B668-3A8D72387245}" dt="2022-12-01T14:48:47.847" v="56" actId="20577"/>
          <ac:spMkLst>
            <pc:docMk/>
            <pc:sldMk cId="3660700116" sldId="497"/>
            <ac:spMk id="2" creationId="{BD82B543-751E-4A7C-9E39-AEBF076C2768}"/>
          </ac:spMkLst>
        </pc:spChg>
        <pc:spChg chg="add mod">
          <ac:chgData name="Ben Nienhuis" userId="2c6c04f1-77c7-44b5-a463-93386779ab63" providerId="ADAL" clId="{BA4A6230-DBCA-48CA-B668-3A8D72387245}" dt="2022-12-01T15:23:15.670" v="118" actId="1076"/>
          <ac:spMkLst>
            <pc:docMk/>
            <pc:sldMk cId="3660700116" sldId="497"/>
            <ac:spMk id="7" creationId="{A15384F6-C847-35AC-A905-A71CF3D8B8DA}"/>
          </ac:spMkLst>
        </pc:spChg>
        <pc:picChg chg="add del mod">
          <ac:chgData name="Ben Nienhuis" userId="2c6c04f1-77c7-44b5-a463-93386779ab63" providerId="ADAL" clId="{BA4A6230-DBCA-48CA-B668-3A8D72387245}" dt="2022-12-01T15:16:57.734" v="83" actId="478"/>
          <ac:picMkLst>
            <pc:docMk/>
            <pc:sldMk cId="3660700116" sldId="497"/>
            <ac:picMk id="4" creationId="{22858410-3ACD-D588-AB55-4EFB780CAB28}"/>
          </ac:picMkLst>
        </pc:picChg>
        <pc:picChg chg="del">
          <ac:chgData name="Ben Nienhuis" userId="2c6c04f1-77c7-44b5-a463-93386779ab63" providerId="ADAL" clId="{BA4A6230-DBCA-48CA-B668-3A8D72387245}" dt="2022-12-01T10:44:38.246" v="4" actId="478"/>
          <ac:picMkLst>
            <pc:docMk/>
            <pc:sldMk cId="3660700116" sldId="497"/>
            <ac:picMk id="6" creationId="{7D4A11E7-1092-4377-9D0D-622609E6A9E5}"/>
          </ac:picMkLst>
        </pc:picChg>
        <pc:picChg chg="add del mod">
          <ac:chgData name="Ben Nienhuis" userId="2c6c04f1-77c7-44b5-a463-93386779ab63" providerId="ADAL" clId="{BA4A6230-DBCA-48CA-B668-3A8D72387245}" dt="2022-12-01T15:16:55.334" v="82" actId="478"/>
          <ac:picMkLst>
            <pc:docMk/>
            <pc:sldMk cId="3660700116" sldId="497"/>
            <ac:picMk id="6" creationId="{AFFEE26C-2539-1746-CBBE-75B76C9B79F7}"/>
          </ac:picMkLst>
        </pc:picChg>
        <pc:picChg chg="add mod">
          <ac:chgData name="Ben Nienhuis" userId="2c6c04f1-77c7-44b5-a463-93386779ab63" providerId="ADAL" clId="{BA4A6230-DBCA-48CA-B668-3A8D72387245}" dt="2022-12-01T15:23:17.534" v="119" actId="1076"/>
          <ac:picMkLst>
            <pc:docMk/>
            <pc:sldMk cId="3660700116" sldId="497"/>
            <ac:picMk id="8" creationId="{99E23CED-3057-5E78-4600-95225382431C}"/>
          </ac:picMkLst>
        </pc:picChg>
      </pc:sldChg>
      <pc:sldChg chg="add">
        <pc:chgData name="Ben Nienhuis" userId="2c6c04f1-77c7-44b5-a463-93386779ab63" providerId="ADAL" clId="{BA4A6230-DBCA-48CA-B668-3A8D72387245}" dt="2022-12-01T15:21:51.879" v="102"/>
        <pc:sldMkLst>
          <pc:docMk/>
          <pc:sldMk cId="1888470640" sldId="509"/>
        </pc:sldMkLst>
      </pc:sldChg>
      <pc:sldChg chg="add">
        <pc:chgData name="Ben Nienhuis" userId="2c6c04f1-77c7-44b5-a463-93386779ab63" providerId="ADAL" clId="{BA4A6230-DBCA-48CA-B668-3A8D72387245}" dt="2022-12-01T15:21:51.879" v="102"/>
        <pc:sldMkLst>
          <pc:docMk/>
          <pc:sldMk cId="2765622643" sldId="510"/>
        </pc:sldMkLst>
      </pc:sldChg>
      <pc:sldChg chg="add">
        <pc:chgData name="Ben Nienhuis" userId="2c6c04f1-77c7-44b5-a463-93386779ab63" providerId="ADAL" clId="{BA4A6230-DBCA-48CA-B668-3A8D72387245}" dt="2022-12-01T15:21:51.879" v="102"/>
        <pc:sldMkLst>
          <pc:docMk/>
          <pc:sldMk cId="1084094467" sldId="512"/>
        </pc:sldMkLst>
      </pc:sldChg>
      <pc:sldChg chg="add">
        <pc:chgData name="Ben Nienhuis" userId="2c6c04f1-77c7-44b5-a463-93386779ab63" providerId="ADAL" clId="{BA4A6230-DBCA-48CA-B668-3A8D72387245}" dt="2022-12-01T15:21:51.879" v="102"/>
        <pc:sldMkLst>
          <pc:docMk/>
          <pc:sldMk cId="560316460" sldId="513"/>
        </pc:sldMkLst>
      </pc:sldChg>
      <pc:sldChg chg="add">
        <pc:chgData name="Ben Nienhuis" userId="2c6c04f1-77c7-44b5-a463-93386779ab63" providerId="ADAL" clId="{BA4A6230-DBCA-48CA-B668-3A8D72387245}" dt="2022-12-01T15:21:51.879" v="102"/>
        <pc:sldMkLst>
          <pc:docMk/>
          <pc:sldMk cId="2772180821" sldId="516"/>
        </pc:sldMkLst>
      </pc:sldChg>
      <pc:sldChg chg="add">
        <pc:chgData name="Ben Nienhuis" userId="2c6c04f1-77c7-44b5-a463-93386779ab63" providerId="ADAL" clId="{BA4A6230-DBCA-48CA-B668-3A8D72387245}" dt="2022-12-01T15:26:46.285" v="144"/>
        <pc:sldMkLst>
          <pc:docMk/>
          <pc:sldMk cId="3520542993" sldId="517"/>
        </pc:sldMkLst>
      </pc:sldChg>
      <pc:sldChg chg="add">
        <pc:chgData name="Ben Nienhuis" userId="2c6c04f1-77c7-44b5-a463-93386779ab63" providerId="ADAL" clId="{BA4A6230-DBCA-48CA-B668-3A8D72387245}" dt="2022-12-01T15:26:46.285" v="144"/>
        <pc:sldMkLst>
          <pc:docMk/>
          <pc:sldMk cId="4129741404" sldId="518"/>
        </pc:sldMkLst>
      </pc:sldChg>
      <pc:sldChg chg="add">
        <pc:chgData name="Ben Nienhuis" userId="2c6c04f1-77c7-44b5-a463-93386779ab63" providerId="ADAL" clId="{BA4A6230-DBCA-48CA-B668-3A8D72387245}" dt="2022-12-01T15:26:46.285" v="144"/>
        <pc:sldMkLst>
          <pc:docMk/>
          <pc:sldMk cId="644490560" sldId="519"/>
        </pc:sldMkLst>
      </pc:sldChg>
      <pc:sldChg chg="del">
        <pc:chgData name="Ben Nienhuis" userId="2c6c04f1-77c7-44b5-a463-93386779ab63" providerId="ADAL" clId="{BA4A6230-DBCA-48CA-B668-3A8D72387245}" dt="2022-12-01T10:45:50.679" v="42" actId="47"/>
        <pc:sldMkLst>
          <pc:docMk/>
          <pc:sldMk cId="3186708300" sldId="519"/>
        </pc:sldMkLst>
      </pc:sldChg>
      <pc:sldChg chg="del">
        <pc:chgData name="Ben Nienhuis" userId="2c6c04f1-77c7-44b5-a463-93386779ab63" providerId="ADAL" clId="{BA4A6230-DBCA-48CA-B668-3A8D72387245}" dt="2022-12-01T10:45:49.252" v="41" actId="47"/>
        <pc:sldMkLst>
          <pc:docMk/>
          <pc:sldMk cId="1328930107" sldId="520"/>
        </pc:sldMkLst>
      </pc:sldChg>
      <pc:sldChg chg="del">
        <pc:chgData name="Ben Nienhuis" userId="2c6c04f1-77c7-44b5-a463-93386779ab63" providerId="ADAL" clId="{BA4A6230-DBCA-48CA-B668-3A8D72387245}" dt="2022-12-01T10:45:48.506" v="40" actId="47"/>
        <pc:sldMkLst>
          <pc:docMk/>
          <pc:sldMk cId="698114022" sldId="521"/>
        </pc:sldMkLst>
      </pc:sldChg>
      <pc:sldChg chg="del">
        <pc:chgData name="Ben Nienhuis" userId="2c6c04f1-77c7-44b5-a463-93386779ab63" providerId="ADAL" clId="{BA4A6230-DBCA-48CA-B668-3A8D72387245}" dt="2022-12-01T10:45:47.593" v="39" actId="47"/>
        <pc:sldMkLst>
          <pc:docMk/>
          <pc:sldMk cId="4120498670" sldId="522"/>
        </pc:sldMkLst>
      </pc:sldChg>
      <pc:sldChg chg="delSp del mod">
        <pc:chgData name="Ben Nienhuis" userId="2c6c04f1-77c7-44b5-a463-93386779ab63" providerId="ADAL" clId="{BA4A6230-DBCA-48CA-B668-3A8D72387245}" dt="2022-12-01T10:45:46.273" v="38" actId="47"/>
        <pc:sldMkLst>
          <pc:docMk/>
          <pc:sldMk cId="2245454337" sldId="523"/>
        </pc:sldMkLst>
        <pc:picChg chg="del">
          <ac:chgData name="Ben Nienhuis" userId="2c6c04f1-77c7-44b5-a463-93386779ab63" providerId="ADAL" clId="{BA4A6230-DBCA-48CA-B668-3A8D72387245}" dt="2022-12-01T10:45:08.448" v="28" actId="478"/>
          <ac:picMkLst>
            <pc:docMk/>
            <pc:sldMk cId="2245454337" sldId="523"/>
            <ac:picMk id="3" creationId="{B15AFCA2-27AC-4704-91E0-30D548C7F7D6}"/>
          </ac:picMkLst>
        </pc:picChg>
      </pc:sldChg>
      <pc:sldChg chg="delSp del mod">
        <pc:chgData name="Ben Nienhuis" userId="2c6c04f1-77c7-44b5-a463-93386779ab63" providerId="ADAL" clId="{BA4A6230-DBCA-48CA-B668-3A8D72387245}" dt="2022-12-01T10:45:45.616" v="37" actId="47"/>
        <pc:sldMkLst>
          <pc:docMk/>
          <pc:sldMk cId="1003868069" sldId="524"/>
        </pc:sldMkLst>
        <pc:picChg chg="del">
          <ac:chgData name="Ben Nienhuis" userId="2c6c04f1-77c7-44b5-a463-93386779ab63" providerId="ADAL" clId="{BA4A6230-DBCA-48CA-B668-3A8D72387245}" dt="2022-12-01T10:45:04.743" v="27" actId="478"/>
          <ac:picMkLst>
            <pc:docMk/>
            <pc:sldMk cId="1003868069" sldId="524"/>
            <ac:picMk id="3" creationId="{0A2BA7A4-07C4-4708-A94C-25576FAB2BD9}"/>
          </ac:picMkLst>
        </pc:picChg>
      </pc:sldChg>
      <pc:sldChg chg="del">
        <pc:chgData name="Ben Nienhuis" userId="2c6c04f1-77c7-44b5-a463-93386779ab63" providerId="ADAL" clId="{BA4A6230-DBCA-48CA-B668-3A8D72387245}" dt="2022-12-01T10:46:04.755" v="43" actId="47"/>
        <pc:sldMkLst>
          <pc:docMk/>
          <pc:sldMk cId="2518519163" sldId="525"/>
        </pc:sldMkLst>
      </pc:sldChg>
      <pc:sldChg chg="del">
        <pc:chgData name="Ben Nienhuis" userId="2c6c04f1-77c7-44b5-a463-93386779ab63" providerId="ADAL" clId="{BA4A6230-DBCA-48CA-B668-3A8D72387245}" dt="2022-12-01T10:46:05.339" v="44" actId="47"/>
        <pc:sldMkLst>
          <pc:docMk/>
          <pc:sldMk cId="3101021044" sldId="526"/>
        </pc:sldMkLst>
      </pc:sldChg>
      <pc:sldChg chg="add del">
        <pc:chgData name="Ben Nienhuis" userId="2c6c04f1-77c7-44b5-a463-93386779ab63" providerId="ADAL" clId="{BA4A6230-DBCA-48CA-B668-3A8D72387245}" dt="2022-12-01T10:45:44.798" v="35" actId="47"/>
        <pc:sldMkLst>
          <pc:docMk/>
          <pc:sldMk cId="4003018768" sldId="527"/>
        </pc:sldMkLst>
      </pc:sldChg>
      <pc:sldChg chg="add del">
        <pc:chgData name="Ben Nienhuis" userId="2c6c04f1-77c7-44b5-a463-93386779ab63" providerId="ADAL" clId="{BA4A6230-DBCA-48CA-B668-3A8D72387245}" dt="2022-12-01T10:45:45.116" v="36" actId="47"/>
        <pc:sldMkLst>
          <pc:docMk/>
          <pc:sldMk cId="2307214842" sldId="528"/>
        </pc:sldMkLst>
      </pc:sldChg>
      <pc:sldChg chg="addSp delSp modSp add mod">
        <pc:chgData name="Ben Nienhuis" userId="2c6c04f1-77c7-44b5-a463-93386779ab63" providerId="ADAL" clId="{BA4A6230-DBCA-48CA-B668-3A8D72387245}" dt="2022-12-01T14:48:56.416" v="58" actId="20577"/>
        <pc:sldMkLst>
          <pc:docMk/>
          <pc:sldMk cId="2321193054" sldId="529"/>
        </pc:sldMkLst>
        <pc:spChg chg="mod">
          <ac:chgData name="Ben Nienhuis" userId="2c6c04f1-77c7-44b5-a463-93386779ab63" providerId="ADAL" clId="{BA4A6230-DBCA-48CA-B668-3A8D72387245}" dt="2022-12-01T14:48:56.416" v="58" actId="20577"/>
          <ac:spMkLst>
            <pc:docMk/>
            <pc:sldMk cId="2321193054" sldId="529"/>
            <ac:spMk id="2" creationId="{BD82B543-751E-4A7C-9E39-AEBF076C2768}"/>
          </ac:spMkLst>
        </pc:spChg>
        <pc:picChg chg="add del mod">
          <ac:chgData name="Ben Nienhuis" userId="2c6c04f1-77c7-44b5-a463-93386779ab63" providerId="ADAL" clId="{BA4A6230-DBCA-48CA-B668-3A8D72387245}" dt="2022-12-01T14:48:15.098" v="51" actId="478"/>
          <ac:picMkLst>
            <pc:docMk/>
            <pc:sldMk cId="2321193054" sldId="529"/>
            <ac:picMk id="4" creationId="{AACFF3B4-1635-680B-59E5-3636F37D9F69}"/>
          </ac:picMkLst>
        </pc:picChg>
        <pc:picChg chg="add mod">
          <ac:chgData name="Ben Nienhuis" userId="2c6c04f1-77c7-44b5-a463-93386779ab63" providerId="ADAL" clId="{BA4A6230-DBCA-48CA-B668-3A8D72387245}" dt="2022-12-01T14:48:37.039" v="54" actId="1076"/>
          <ac:picMkLst>
            <pc:docMk/>
            <pc:sldMk cId="2321193054" sldId="529"/>
            <ac:picMk id="6" creationId="{457CDD36-2F15-E3F6-CE95-D011E0EAECEB}"/>
          </ac:picMkLst>
        </pc:picChg>
      </pc:sldChg>
      <pc:sldChg chg="addSp delSp modSp add mod">
        <pc:chgData name="Ben Nienhuis" userId="2c6c04f1-77c7-44b5-a463-93386779ab63" providerId="ADAL" clId="{BA4A6230-DBCA-48CA-B668-3A8D72387245}" dt="2022-12-01T15:15:49.464" v="75" actId="478"/>
        <pc:sldMkLst>
          <pc:docMk/>
          <pc:sldMk cId="2571556774" sldId="530"/>
        </pc:sldMkLst>
        <pc:spChg chg="mod">
          <ac:chgData name="Ben Nienhuis" userId="2c6c04f1-77c7-44b5-a463-93386779ab63" providerId="ADAL" clId="{BA4A6230-DBCA-48CA-B668-3A8D72387245}" dt="2022-12-01T14:49:04.615" v="60" actId="20577"/>
          <ac:spMkLst>
            <pc:docMk/>
            <pc:sldMk cId="2571556774" sldId="530"/>
            <ac:spMk id="2" creationId="{BD82B543-751E-4A7C-9E39-AEBF076C2768}"/>
          </ac:spMkLst>
        </pc:spChg>
        <pc:picChg chg="add mod">
          <ac:chgData name="Ben Nienhuis" userId="2c6c04f1-77c7-44b5-a463-93386779ab63" providerId="ADAL" clId="{BA4A6230-DBCA-48CA-B668-3A8D72387245}" dt="2022-12-01T14:53:35.825" v="63" actId="1076"/>
          <ac:picMkLst>
            <pc:docMk/>
            <pc:sldMk cId="2571556774" sldId="530"/>
            <ac:picMk id="4" creationId="{3BB368EF-C97B-3DBE-7841-3E74B968FD2D}"/>
          </ac:picMkLst>
        </pc:picChg>
        <pc:picChg chg="add del mod">
          <ac:chgData name="Ben Nienhuis" userId="2c6c04f1-77c7-44b5-a463-93386779ab63" providerId="ADAL" clId="{BA4A6230-DBCA-48CA-B668-3A8D72387245}" dt="2022-12-01T15:15:49.464" v="75" actId="478"/>
          <ac:picMkLst>
            <pc:docMk/>
            <pc:sldMk cId="2571556774" sldId="530"/>
            <ac:picMk id="6" creationId="{A56EBBA1-CE4E-7B98-EFE1-685DD91AADDD}"/>
          </ac:picMkLst>
        </pc:picChg>
      </pc:sldChg>
      <pc:sldChg chg="addSp delSp modSp add mod ord">
        <pc:chgData name="Ben Nienhuis" userId="2c6c04f1-77c7-44b5-a463-93386779ab63" providerId="ADAL" clId="{BA4A6230-DBCA-48CA-B668-3A8D72387245}" dt="2022-12-01T15:24:20.975" v="139" actId="1076"/>
        <pc:sldMkLst>
          <pc:docMk/>
          <pc:sldMk cId="3174250426" sldId="531"/>
        </pc:sldMkLst>
        <pc:spChg chg="add mod">
          <ac:chgData name="Ben Nienhuis" userId="2c6c04f1-77c7-44b5-a463-93386779ab63" providerId="ADAL" clId="{BA4A6230-DBCA-48CA-B668-3A8D72387245}" dt="2022-12-01T15:24:20.975" v="139" actId="1076"/>
          <ac:spMkLst>
            <pc:docMk/>
            <pc:sldMk cId="3174250426" sldId="531"/>
            <ac:spMk id="7" creationId="{AC01612F-C674-8D86-CF64-C05E7D703FE7}"/>
          </ac:spMkLst>
        </pc:spChg>
        <pc:picChg chg="del">
          <ac:chgData name="Ben Nienhuis" userId="2c6c04f1-77c7-44b5-a463-93386779ab63" providerId="ADAL" clId="{BA4A6230-DBCA-48CA-B668-3A8D72387245}" dt="2022-12-01T14:54:46.716" v="65" actId="478"/>
          <ac:picMkLst>
            <pc:docMk/>
            <pc:sldMk cId="3174250426" sldId="531"/>
            <ac:picMk id="4" creationId="{3BB368EF-C97B-3DBE-7841-3E74B968FD2D}"/>
          </ac:picMkLst>
        </pc:picChg>
        <pc:picChg chg="add del">
          <ac:chgData name="Ben Nienhuis" userId="2c6c04f1-77c7-44b5-a463-93386779ab63" providerId="ADAL" clId="{BA4A6230-DBCA-48CA-B668-3A8D72387245}" dt="2022-12-01T14:55:12.950" v="68" actId="478"/>
          <ac:picMkLst>
            <pc:docMk/>
            <pc:sldMk cId="3174250426" sldId="531"/>
            <ac:picMk id="5" creationId="{DC02133D-4A86-42E3-79F5-B1948C2A2958}"/>
          </ac:picMkLst>
        </pc:picChg>
        <pc:picChg chg="add mod">
          <ac:chgData name="Ben Nienhuis" userId="2c6c04f1-77c7-44b5-a463-93386779ab63" providerId="ADAL" clId="{BA4A6230-DBCA-48CA-B668-3A8D72387245}" dt="2022-12-01T15:23:41.695" v="120" actId="1076"/>
          <ac:picMkLst>
            <pc:docMk/>
            <pc:sldMk cId="3174250426" sldId="531"/>
            <ac:picMk id="6" creationId="{E4D2BFE6-6466-40D6-D421-365F6BB308C1}"/>
          </ac:picMkLst>
        </pc:picChg>
      </pc:sldChg>
      <pc:sldChg chg="add">
        <pc:chgData name="Ben Nienhuis" userId="2c6c04f1-77c7-44b5-a463-93386779ab63" providerId="ADAL" clId="{BA4A6230-DBCA-48CA-B668-3A8D72387245}" dt="2022-12-01T14:55:09.925" v="67" actId="2890"/>
        <pc:sldMkLst>
          <pc:docMk/>
          <pc:sldMk cId="4284830785" sldId="532"/>
        </pc:sldMkLst>
      </pc:sldChg>
      <pc:sldChg chg="add">
        <pc:chgData name="Ben Nienhuis" userId="2c6c04f1-77c7-44b5-a463-93386779ab63" providerId="ADAL" clId="{BA4A6230-DBCA-48CA-B668-3A8D72387245}" dt="2022-12-01T15:16:51.703" v="81" actId="2890"/>
        <pc:sldMkLst>
          <pc:docMk/>
          <pc:sldMk cId="3255419606" sldId="5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DF2B8E1-A5BB-427F-BAD3-E54D1106067D}"/>
              </a:ext>
            </a:extLst>
          </p:cNvPr>
          <p:cNvSpPr txBox="1"/>
          <p:nvPr/>
        </p:nvSpPr>
        <p:spPr>
          <a:xfrm>
            <a:off x="1433946" y="4535632"/>
            <a:ext cx="668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BEMESTING P 2 (2022) &amp; P8 Calculaties</a:t>
            </a:r>
          </a:p>
          <a:p>
            <a:endParaRPr lang="nl-NL" sz="2400" b="1" dirty="0"/>
          </a:p>
          <a:p>
            <a:r>
              <a:rPr lang="nl-NL" sz="2400" b="1" dirty="0"/>
              <a:t>                              LES 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1F9531-A544-25F3-2955-FE03A27A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692124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Spelregels bij het maken van de oplossing van de A- en B-bak.</a:t>
            </a:r>
          </a:p>
          <a:p>
            <a:pPr indent="0">
              <a:buNone/>
            </a:pPr>
            <a:r>
              <a:rPr lang="nl-NL" dirty="0"/>
              <a:t>1 De meststoffen worden in bakken 100 maal geconcentreerd aangemaakt.</a:t>
            </a:r>
          </a:p>
          <a:p>
            <a:pPr indent="0">
              <a:buNone/>
            </a:pPr>
            <a:r>
              <a:rPr lang="nl-NL" dirty="0"/>
              <a:t>2 De A en de B-bak zijn elk 1 m3 (1000 liter).</a:t>
            </a:r>
          </a:p>
          <a:p>
            <a:pPr indent="0">
              <a:buNone/>
            </a:pPr>
            <a:r>
              <a:rPr lang="nl-NL" dirty="0"/>
              <a:t>3 Ca-zouten in de A-bak en sulfaten en fosfaten in de B-bak</a:t>
            </a:r>
          </a:p>
          <a:p>
            <a:pPr indent="0">
              <a:buNone/>
            </a:pPr>
            <a:r>
              <a:rPr lang="nl-NL" dirty="0"/>
              <a:t>4 De hoeveelheden kunstmest in de A- en B-bak moeten ongeveer gelijk zijn. Het in evenwicht brengen gebeurt met kalisalpeter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B7E8B4-6BD4-43A9-A027-0C59D120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5" y="4247947"/>
            <a:ext cx="3245433" cy="24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726806-D76C-4C69-85F1-5DD29E01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5" y="2367114"/>
            <a:ext cx="6680837" cy="3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858410-3ACD-D588-AB55-4EFB780C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4972050" cy="1181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FEE26C-2539-1746-CBBE-75B76C9B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5" y="2970064"/>
            <a:ext cx="24003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7CDD36-2F15-E3F6-CE95-D011E0EA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56000"/>
            <a:ext cx="5890642" cy="3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9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B368EF-C97B-3DBE-7841-3E74B968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44613"/>
            <a:ext cx="7686498" cy="16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02133D-4A86-42E3-79F5-B1948C2A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566862"/>
            <a:ext cx="62579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D2BFE6-6466-40D6-D421-365F6BB3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7" y="3429000"/>
            <a:ext cx="6992686" cy="24864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C01612F-C674-8D86-CF64-C05E7D703FE7}"/>
              </a:ext>
            </a:extLst>
          </p:cNvPr>
          <p:cNvSpPr txBox="1"/>
          <p:nvPr/>
        </p:nvSpPr>
        <p:spPr>
          <a:xfrm>
            <a:off x="3131840" y="2139243"/>
            <a:ext cx="61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AAN DE SLAG!</a:t>
            </a:r>
          </a:p>
        </p:txBody>
      </p:sp>
    </p:spTree>
    <p:extLst>
      <p:ext uri="{BB962C8B-B14F-4D97-AF65-F5344CB8AC3E}">
        <p14:creationId xmlns:p14="http://schemas.microsoft.com/office/powerpoint/2010/main" val="31742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87323"/>
            <a:ext cx="5686822" cy="98742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Tahoma" charset="0"/>
                <a:ea typeface="ＭＳ Ｐゴシック" charset="0"/>
                <a:cs typeface="ＭＳ Ｐゴシック" charset="0"/>
              </a:rPr>
              <a:t>Calculaties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5FDDD3-2FD5-435E-B29C-18610189F184}"/>
              </a:ext>
            </a:extLst>
          </p:cNvPr>
          <p:cNvSpPr txBox="1"/>
          <p:nvPr/>
        </p:nvSpPr>
        <p:spPr>
          <a:xfrm>
            <a:off x="1475656" y="5157192"/>
            <a:ext cx="59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PERIODE 8 Les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09120-D24F-D3F7-3D89-6CC531DD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Les  1 Evaluatie P7 en rekenen met Mol</a:t>
            </a:r>
          </a:p>
          <a:p>
            <a:pPr indent="0">
              <a:buNone/>
            </a:pPr>
            <a:r>
              <a:rPr lang="nl-NL" sz="2400" dirty="0"/>
              <a:t>Les  2</a:t>
            </a:r>
            <a:r>
              <a:rPr lang="nl-NL" sz="2400" baseline="30000" dirty="0"/>
              <a:t>e</a:t>
            </a:r>
            <a:r>
              <a:rPr lang="nl-NL" sz="2400" dirty="0"/>
              <a:t> week vervalt</a:t>
            </a:r>
          </a:p>
          <a:p>
            <a:pPr indent="0">
              <a:buNone/>
            </a:pPr>
            <a:r>
              <a:rPr lang="nl-NL" sz="2400" dirty="0"/>
              <a:t>Les  2 Werken met standaard voedingsoplossingen</a:t>
            </a:r>
          </a:p>
          <a:p>
            <a:pPr indent="0">
              <a:buNone/>
            </a:pPr>
            <a:r>
              <a:rPr lang="nl-NL" sz="2400" dirty="0"/>
              <a:t>Les  3 Potplanten</a:t>
            </a:r>
          </a:p>
          <a:p>
            <a:pPr indent="0">
              <a:buNone/>
            </a:pPr>
            <a:r>
              <a:rPr lang="nl-NL" sz="2400" dirty="0">
                <a:highlight>
                  <a:srgbClr val="FFFF00"/>
                </a:highlight>
              </a:rPr>
              <a:t>Les  4 Groenten en Bloemen</a:t>
            </a:r>
          </a:p>
          <a:p>
            <a:pPr indent="0">
              <a:buNone/>
            </a:pPr>
            <a:r>
              <a:rPr lang="nl-NL" sz="2400" dirty="0"/>
              <a:t>Les  5 Gastles</a:t>
            </a:r>
          </a:p>
          <a:p>
            <a:pPr indent="0">
              <a:buNone/>
            </a:pPr>
            <a:r>
              <a:rPr lang="nl-NL" sz="2400" dirty="0"/>
              <a:t>Les  6 Jouw advies</a:t>
            </a:r>
          </a:p>
          <a:p>
            <a:pPr indent="0">
              <a:buNone/>
            </a:pPr>
            <a:r>
              <a:rPr lang="nl-NL" sz="2400" dirty="0"/>
              <a:t>Les  7 Presentaties</a:t>
            </a:r>
          </a:p>
        </p:txBody>
      </p:sp>
    </p:spTree>
    <p:extLst>
      <p:ext uri="{BB962C8B-B14F-4D97-AF65-F5344CB8AC3E}">
        <p14:creationId xmlns:p14="http://schemas.microsoft.com/office/powerpoint/2010/main" val="2606999199"/>
      </p:ext>
    </p:extLst>
  </p:cSld>
  <p:clrMapOvr>
    <a:masterClrMapping/>
  </p:clrMapOvr>
  <p:transition advTm="684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15384F6-C847-35AC-A905-A71CF3D8B8DA}"/>
              </a:ext>
            </a:extLst>
          </p:cNvPr>
          <p:cNvSpPr txBox="1"/>
          <p:nvPr/>
        </p:nvSpPr>
        <p:spPr>
          <a:xfrm>
            <a:off x="1292938" y="242606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Korte herhaling calculaties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E23CED-3057-5E78-4600-95225382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29000"/>
            <a:ext cx="669398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30662"/>
            <a:ext cx="738979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gaan nu uitrekenen hoeveel </a:t>
            </a:r>
            <a:r>
              <a:rPr lang="nl-NL" sz="2400" dirty="0" err="1"/>
              <a:t>mmol</a:t>
            </a:r>
            <a:r>
              <a:rPr lang="nl-NL" sz="2400" dirty="0"/>
              <a:t> van elke meststof in elke liter gietwater moet worden opgelost. Daarbij gaan we ervan uit dat de tuinder de volgende vaste meststoffen in huis heeft:</a:t>
            </a:r>
          </a:p>
          <a:p>
            <a:pPr indent="0">
              <a:buNone/>
            </a:pPr>
            <a:r>
              <a:rPr lang="nl-NL" sz="2400" dirty="0"/>
              <a:t>– kalksalpeter;</a:t>
            </a:r>
          </a:p>
          <a:p>
            <a:pPr indent="0">
              <a:buNone/>
            </a:pPr>
            <a:r>
              <a:rPr lang="nl-NL" sz="2400" dirty="0"/>
              <a:t>– </a:t>
            </a:r>
            <a:r>
              <a:rPr lang="nl-NL" sz="2400" dirty="0" err="1"/>
              <a:t>monokalifosfaat</a:t>
            </a:r>
            <a:r>
              <a:rPr lang="nl-NL" sz="2400" dirty="0"/>
              <a:t>;</a:t>
            </a:r>
          </a:p>
          <a:p>
            <a:pPr indent="0">
              <a:buNone/>
            </a:pPr>
            <a:r>
              <a:rPr lang="nl-NL" sz="2400" dirty="0"/>
              <a:t>– ammoniumnitraat;</a:t>
            </a:r>
          </a:p>
          <a:p>
            <a:pPr indent="0">
              <a:buNone/>
            </a:pPr>
            <a:r>
              <a:rPr lang="nl-NL" sz="2400" dirty="0"/>
              <a:t>– bitterzout;</a:t>
            </a:r>
          </a:p>
          <a:p>
            <a:pPr indent="0">
              <a:buNone/>
            </a:pPr>
            <a:r>
              <a:rPr lang="nl-NL" sz="2400" dirty="0"/>
              <a:t>– kalisalpeter;</a:t>
            </a:r>
          </a:p>
          <a:p>
            <a:pPr indent="0">
              <a:buNone/>
            </a:pPr>
            <a:r>
              <a:rPr lang="nl-NL" sz="2400" dirty="0"/>
              <a:t>– kalisulfaat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3815D8-AB75-4CF2-B031-1551A815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64" y="344469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22195"/>
            <a:ext cx="66334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beginnen met de voedingsionen die door slechts één bepaalde meststof worden geleverd. Je ziet hier dat bepaalde voedingsionen slechts door één meststof worden geleverd. </a:t>
            </a:r>
          </a:p>
          <a:p>
            <a:pPr indent="0">
              <a:buNone/>
            </a:pPr>
            <a:r>
              <a:rPr lang="nl-NL" sz="2400" dirty="0"/>
              <a:t>Zo wordt Ca2+ alleen geleverd door kalksalpeter, H2PO4 alleen door </a:t>
            </a:r>
            <a:r>
              <a:rPr lang="nl-NL" sz="2400" dirty="0" err="1"/>
              <a:t>monokalifosfaat</a:t>
            </a:r>
            <a:r>
              <a:rPr lang="nl-NL" sz="2400" dirty="0"/>
              <a:t> en Mg2+ zit alleen in bitterzout. Deze drie voedingselementen (Ca2+ , H2PO4 en Mg2+) gaan we als eerste in het schema zetten. </a:t>
            </a:r>
          </a:p>
          <a:p>
            <a:pPr indent="0">
              <a:buNone/>
            </a:pPr>
            <a:r>
              <a:rPr lang="nl-NL" sz="2400" dirty="0"/>
              <a:t>Daarna vullen we de ontbrekende hoeveelheden met de overige meststoffen aan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9842BA-EC47-4B2A-B50C-01161C6C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63" y="-11359"/>
            <a:ext cx="3045274" cy="19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80CC7F-6674-4F62-9D36-1A6C2DC1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6" y="2780994"/>
            <a:ext cx="8776144" cy="3311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3C2CD5-EC26-4379-8FC7-C5BF65F15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214" y="980728"/>
            <a:ext cx="6693664" cy="14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8C18327-FD11-46A1-A254-8F3831E7B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6632575" cy="217416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A4AE00-B63A-4CAF-8EDB-CFE829484263}"/>
              </a:ext>
            </a:extLst>
          </p:cNvPr>
          <p:cNvSpPr txBox="1"/>
          <p:nvPr/>
        </p:nvSpPr>
        <p:spPr>
          <a:xfrm>
            <a:off x="567000" y="4018987"/>
            <a:ext cx="702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Calcium is nu gedekt en ook een gedeelte nitraat en ammonium.</a:t>
            </a:r>
          </a:p>
          <a:p>
            <a:r>
              <a:rPr lang="nl-NL" dirty="0"/>
              <a:t>Zo gaan we door naar de fosfaten en Magnesium op de zelfde manier.</a:t>
            </a:r>
          </a:p>
          <a:p>
            <a:endParaRPr lang="nl-NL" dirty="0"/>
          </a:p>
          <a:p>
            <a:r>
              <a:rPr lang="nl-NL" dirty="0"/>
              <a:t>Pak je reader </a:t>
            </a:r>
          </a:p>
          <a:p>
            <a:endParaRPr lang="nl-NL" dirty="0"/>
          </a:p>
          <a:p>
            <a:r>
              <a:rPr lang="nl-NL" dirty="0"/>
              <a:t>We gaan dit uitwerken in een Excel bestand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BD9AA6-94B7-D2FD-0B51-0C421AFD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6102"/>
            <a:ext cx="7416824" cy="47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92A3B92-C3A8-47F1-B03D-FF0CDCA0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06" y="1916832"/>
            <a:ext cx="7686013" cy="33843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B54566F-2C02-408B-AB6C-652FEEF632FC}"/>
              </a:ext>
            </a:extLst>
          </p:cNvPr>
          <p:cNvSpPr txBox="1"/>
          <p:nvPr/>
        </p:nvSpPr>
        <p:spPr>
          <a:xfrm>
            <a:off x="827584" y="530120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dan het eindresultaat in </a:t>
            </a:r>
            <a:r>
              <a:rPr lang="nl-NL" dirty="0" err="1"/>
              <a:t>mmol</a:t>
            </a:r>
            <a:r>
              <a:rPr lang="nl-NL" dirty="0"/>
              <a:t>, nu omzetten naar gram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1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Stel we hebben een A en B bak van 1000liter en 100 x geconcentreerde dosering: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1: omrekenen naar 1000 liter: </a:t>
            </a:r>
          </a:p>
          <a:p>
            <a:pPr indent="0">
              <a:buNone/>
            </a:pPr>
            <a:r>
              <a:rPr lang="nl-NL" dirty="0"/>
              <a:t>2,75 </a:t>
            </a:r>
            <a:r>
              <a:rPr lang="nl-NL" dirty="0" err="1"/>
              <a:t>mmol</a:t>
            </a:r>
            <a:r>
              <a:rPr lang="nl-NL" dirty="0"/>
              <a:t> Kalksalpeter wordt 2750 </a:t>
            </a:r>
            <a:r>
              <a:rPr lang="nl-NL" dirty="0" err="1"/>
              <a:t>mmol</a:t>
            </a:r>
            <a:r>
              <a:rPr lang="nl-NL" dirty="0"/>
              <a:t> = 2,75mol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2: 100x concentreren</a:t>
            </a:r>
          </a:p>
          <a:p>
            <a:pPr indent="0">
              <a:buNone/>
            </a:pPr>
            <a:r>
              <a:rPr lang="nl-NL" dirty="0"/>
              <a:t>2,75 mol wordt 275 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3: omzetten in (kilo-)gram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mol kalksalpeter weegt 1 x 216.1 gram.</a:t>
            </a:r>
          </a:p>
          <a:p>
            <a:r>
              <a:rPr lang="nl-NL" dirty="0"/>
              <a:t>275 mol kalksalpeter weegt dan 275 x 216.1 gram = 59427.5 gram = 59.4 kg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378CE0-34E0-42D6-A42C-5E2BCCBC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78" y="153640"/>
            <a:ext cx="1903444" cy="15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F03A0-ACA6-406A-8423-4EA281232AD8}"/>
</file>

<file path=customXml/itemProps3.xml><?xml version="1.0" encoding="utf-8"?>
<ds:datastoreItem xmlns:ds="http://schemas.openxmlformats.org/officeDocument/2006/customXml" ds:itemID="{8341E11F-3975-4FAA-A6B9-2298BBA1B7DE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2ac19c3-1cff-4f70-a585-2de21a3866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15d7cad-3e71-4cea-95bb-ac32222adf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7544</TotalTime>
  <Words>519</Words>
  <Application>Microsoft Office PowerPoint</Application>
  <PresentationFormat>Diavoorstelling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Tahoma</vt:lpstr>
      <vt:lpstr>Times</vt:lpstr>
      <vt:lpstr>Achtergroen PP van zone</vt:lpstr>
      <vt:lpstr>PowerPoint-presentatie</vt:lpstr>
      <vt:lpstr>Calculaties</vt:lpstr>
      <vt:lpstr>Bemesting Berekenen Groenten en Bloemen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Bemesting Berekenen Groenten en Bloemen</vt:lpstr>
      <vt:lpstr>Bemesting Berekenen Groenten en Bloemen</vt:lpstr>
      <vt:lpstr>Bemesting Berekenen Groenten en Bloemen</vt:lpstr>
      <vt:lpstr>Bemesting Berekenen Groenten en Bloemen</vt:lpstr>
      <vt:lpstr>Bemesting Berekenen Groenten en Bloemen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372</cp:revision>
  <cp:lastPrinted>2015-01-16T14:58:22Z</cp:lastPrinted>
  <dcterms:created xsi:type="dcterms:W3CDTF">2015-06-03T10:24:29Z</dcterms:created>
  <dcterms:modified xsi:type="dcterms:W3CDTF">2022-12-01T15:26:55Z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